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312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313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8" autoAdjust="0"/>
    <p:restoredTop sz="94660"/>
  </p:normalViewPr>
  <p:slideViewPr>
    <p:cSldViewPr snapToGrid="0">
      <p:cViewPr varScale="1">
        <p:scale>
          <a:sx n="88" d="100"/>
          <a:sy n="88" d="100"/>
        </p:scale>
        <p:origin x="36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38F91-A0C1-482D-AF77-29A558969B9A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2D13F-7CC5-4B89-9C44-08DD46DBD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899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38F91-A0C1-482D-AF77-29A558969B9A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2D13F-7CC5-4B89-9C44-08DD46DBD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126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38F91-A0C1-482D-AF77-29A558969B9A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2D13F-7CC5-4B89-9C44-08DD46DBD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816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38F91-A0C1-482D-AF77-29A558969B9A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2D13F-7CC5-4B89-9C44-08DD46DBD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137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38F91-A0C1-482D-AF77-29A558969B9A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2D13F-7CC5-4B89-9C44-08DD46DBD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909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38F91-A0C1-482D-AF77-29A558969B9A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2D13F-7CC5-4B89-9C44-08DD46DBD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040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38F91-A0C1-482D-AF77-29A558969B9A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2D13F-7CC5-4B89-9C44-08DD46DBD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345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38F91-A0C1-482D-AF77-29A558969B9A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2D13F-7CC5-4B89-9C44-08DD46DBD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290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38F91-A0C1-482D-AF77-29A558969B9A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2D13F-7CC5-4B89-9C44-08DD46DBD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055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38F91-A0C1-482D-AF77-29A558969B9A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2D13F-7CC5-4B89-9C44-08DD46DBD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942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38F91-A0C1-482D-AF77-29A558969B9A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2D13F-7CC5-4B89-9C44-08DD46DBD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183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B38F91-A0C1-482D-AF77-29A558969B9A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2D13F-7CC5-4B89-9C44-08DD46DBDB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064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Common exception words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5813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the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1257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to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64767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>
                <a:latin typeface="Comic Sans MS" panose="030F0702030302020204" pitchFamily="66" charset="0"/>
              </a:rPr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1750836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no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52892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go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193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into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9019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he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94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she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6511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we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4807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me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0553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be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05068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was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9397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you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6384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they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9474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all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6585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are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1202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084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friend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3645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my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9553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says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72272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said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33890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have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29538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all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93890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so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5259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do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85889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some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5510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come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30388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were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0526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there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3386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of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33319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one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2298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01791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when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366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out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738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what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72213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school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00972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our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94012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is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78280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his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00525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people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30979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here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327296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184801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one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222541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once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19233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ask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760483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your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67843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by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817964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today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99968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put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03671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push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089396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pull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51034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full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025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where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161670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has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356069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5000" dirty="0" smtClean="0">
                <a:latin typeface="Comic Sans MS" panose="030F0702030302020204" pitchFamily="66" charset="0"/>
              </a:rPr>
              <a:t>asked</a:t>
            </a:r>
            <a:endParaRPr lang="en-GB" sz="25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5824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</TotalTime>
  <Words>55</Words>
  <Application>Microsoft Office PowerPoint</Application>
  <PresentationFormat>Widescreen</PresentationFormat>
  <Paragraphs>53</Paragraphs>
  <Slides>56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1" baseType="lpstr">
      <vt:lpstr>Arial</vt:lpstr>
      <vt:lpstr>Calibri</vt:lpstr>
      <vt:lpstr>Calibri Light</vt:lpstr>
      <vt:lpstr>Comic Sans MS</vt:lpstr>
      <vt:lpstr>Office Theme</vt:lpstr>
      <vt:lpstr>Common exception words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Common exception words</dc:title>
  <dc:creator>Julie Perrin</dc:creator>
  <cp:lastModifiedBy>Julie Perrin</cp:lastModifiedBy>
  <cp:revision>8</cp:revision>
  <dcterms:created xsi:type="dcterms:W3CDTF">2020-10-21T18:48:08Z</dcterms:created>
  <dcterms:modified xsi:type="dcterms:W3CDTF">2020-11-04T10:15:02Z</dcterms:modified>
</cp:coreProperties>
</file>